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8" r:id="rId2"/>
  </p:sldMasterIdLst>
  <p:notesMasterIdLst>
    <p:notesMasterId r:id="rId14"/>
  </p:notesMasterIdLst>
  <p:handoutMasterIdLst>
    <p:handoutMasterId r:id="rId15"/>
  </p:handoutMasterIdLst>
  <p:sldIdLst>
    <p:sldId id="266" r:id="rId3"/>
    <p:sldId id="287" r:id="rId4"/>
    <p:sldId id="288" r:id="rId5"/>
    <p:sldId id="286" r:id="rId6"/>
    <p:sldId id="289" r:id="rId7"/>
    <p:sldId id="293" r:id="rId8"/>
    <p:sldId id="296" r:id="rId9"/>
    <p:sldId id="297" r:id="rId10"/>
    <p:sldId id="295" r:id="rId11"/>
    <p:sldId id="298" r:id="rId12"/>
    <p:sldId id="299" r:id="rId13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115" d="100"/>
          <a:sy n="115" d="100"/>
        </p:scale>
        <p:origin x="552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8.wmf"/><Relationship Id="rId4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2020/10/15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846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212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234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30788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5931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01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153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885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8262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9922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29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847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5974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7972"/>
            <a:ext cx="9145190" cy="497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1539C-3E60-4850-A32B-163ACD3E5025}" type="datetime1">
              <a:rPr lang="zh-TW" altLang="en-US" smtClean="0"/>
              <a:pPr/>
              <a:t>2020/10/15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835374" y="4840005"/>
            <a:ext cx="2057668" cy="273844"/>
          </a:xfrm>
        </p:spPr>
        <p:txBody>
          <a:bodyPr/>
          <a:lstStyle>
            <a:lvl1pPr>
              <a:defRPr sz="1200" b="1"/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3648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44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png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19.png"/><Relationship Id="rId10" Type="http://schemas.openxmlformats.org/officeDocument/2006/relationships/image" Target="../media/image15.wmf"/><Relationship Id="rId4" Type="http://schemas.openxmlformats.org/officeDocument/2006/relationships/image" Target="../media/image18.pn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8.wmf"/><Relationship Id="rId5" Type="http://schemas.openxmlformats.org/officeDocument/2006/relationships/image" Target="../media/image27.png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26.png"/><Relationship Id="rId9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</a:t>
            </a:r>
            <a:r>
              <a:rPr lang="en-US" altLang="zh-TW" sz="3600" b="1" dirty="0" smtClean="0">
                <a:latin typeface="Calibri" pitchFamily="34" charset="0"/>
              </a:rPr>
              <a:t>Jul </a:t>
            </a:r>
            <a:r>
              <a:rPr lang="en-US" altLang="zh-TW" sz="3600" b="1" dirty="0">
                <a:latin typeface="Calibri" pitchFamily="34" charset="0"/>
              </a:rPr>
              <a:t>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AT100 </a:t>
            </a:r>
            <a:r>
              <a:rPr lang="en-US" altLang="zh-TW" sz="3600" b="1" dirty="0" smtClean="0">
                <a:latin typeface="Calibri" pitchFamily="34" charset="0"/>
              </a:rPr>
              <a:t>&amp; BFX-UH200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22 Jul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Heng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20</a:t>
            </a:r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 Aug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Jul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 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Critical 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box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label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Gift box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printing is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tilted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Minor) :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Not counted (20%)</a:t>
            </a:r>
            <a:endParaRPr lang="en-US" altLang="zh-TW" sz="1800" b="1" dirty="0">
              <a:solidFill>
                <a:srgbClr val="0000FF"/>
              </a:solidFill>
              <a:latin typeface="Calibri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203128"/>
              </p:ext>
            </p:extLst>
          </p:nvPr>
        </p:nvGraphicFramePr>
        <p:xfrm>
          <a:off x="72736" y="517890"/>
          <a:ext cx="8915423" cy="4191971"/>
        </p:xfrm>
        <a:graphic>
          <a:graphicData uri="http://schemas.openxmlformats.org/drawingml/2006/table">
            <a:tbl>
              <a:tblPr/>
              <a:tblGrid>
                <a:gridCol w="1011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0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2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6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9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9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46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HDMI output.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Checked history. This unit was passed all stations smoothly.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Waiting Visual inspection and  X-Ray inspection when</a:t>
                      </a: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 NG sample turn back Foxconn VN.</a:t>
                      </a: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3. Checked test log information --&gt; no issue found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Waiting</a:t>
                      </a:r>
                      <a:r>
                        <a:rPr lang="en-US" altLang="zh-TW" sz="100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 NG sample ship back FXC for future analysis.</a:t>
                      </a:r>
                      <a:endParaRPr lang="en-US" altLang="zh-TW" sz="1000" u="sng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TBD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34115" y="2523634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87745" y="2967328"/>
            <a:ext cx="462217" cy="1779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chemeClr val="tx1"/>
                </a:solidFill>
              </a:rPr>
              <a:t>Soc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49457" y="2967328"/>
            <a:ext cx="504001" cy="1779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DDR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353371" y="2963242"/>
            <a:ext cx="510885" cy="182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" dirty="0" smtClean="0">
                <a:solidFill>
                  <a:schemeClr val="tx1"/>
                </a:solidFill>
              </a:rPr>
              <a:t>EMMC</a:t>
            </a: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964259" y="2952380"/>
            <a:ext cx="514152" cy="19293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646938" y="2952380"/>
            <a:ext cx="563288" cy="19293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 smtClean="0">
                <a:solidFill>
                  <a:schemeClr val="tx1"/>
                </a:solidFill>
              </a:rPr>
              <a:t>U1001</a:t>
            </a:r>
            <a:endParaRPr lang="en-US" sz="105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745" y="1175290"/>
            <a:ext cx="3218000" cy="1113121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992579"/>
              </p:ext>
            </p:extLst>
          </p:nvPr>
        </p:nvGraphicFramePr>
        <p:xfrm>
          <a:off x="1223128" y="3875943"/>
          <a:ext cx="765635" cy="646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6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3128" y="3875943"/>
                        <a:ext cx="765635" cy="646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178592"/>
              </p:ext>
            </p:extLst>
          </p:nvPr>
        </p:nvGraphicFramePr>
        <p:xfrm>
          <a:off x="2169837" y="3875943"/>
          <a:ext cx="725964" cy="612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7" name="Packager Shell Object" showAsIcon="1" r:id="rId7" imgW="914400" imgH="771480" progId="Package">
                  <p:embed/>
                </p:oleObj>
              </mc:Choice>
              <mc:Fallback>
                <p:oleObj name="Packager Shell Object" showAsIcon="1" r:id="rId7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69837" y="3875943"/>
                        <a:ext cx="725964" cy="6125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018104"/>
              </p:ext>
            </p:extLst>
          </p:nvPr>
        </p:nvGraphicFramePr>
        <p:xfrm>
          <a:off x="3145118" y="3875943"/>
          <a:ext cx="765974" cy="646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8" name="Packager Shell Object" showAsIcon="1" r:id="rId9" imgW="914400" imgH="771480" progId="Package">
                  <p:embed/>
                </p:oleObj>
              </mc:Choice>
              <mc:Fallback>
                <p:oleObj name="Packager Shell Object" showAsIcon="1" r:id="rId9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45118" y="3875943"/>
                        <a:ext cx="765974" cy="646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60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5274349"/>
              </p:ext>
            </p:extLst>
          </p:nvPr>
        </p:nvGraphicFramePr>
        <p:xfrm>
          <a:off x="72736" y="517890"/>
          <a:ext cx="9030074" cy="4348734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2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Carton Box Damaged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Check production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data no found abnormal issue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(pictures below)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  </a:t>
                      </a: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 The Carton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214CYA50270808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is packing Full carton from SI line, packing follow normal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process.</a:t>
                      </a:r>
                      <a:endParaRPr lang="en-US" sz="1000" dirty="0" smtClean="0">
                        <a:solidFill>
                          <a:srgbClr val="0000FF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 Re-check on pack Pallet and shipping area no find out the same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Þ"/>
                        <a:tabLst/>
                        <a:defRPr/>
                      </a:pP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Root Cause : Carton Box damaged issue monitoring on check online production and shipping area.  All pallet had check visual inspection before put in container for shipping.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Check 480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cartons on FG stock of BFX-UH200, No detect the same issue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Re-training OP on Kitting and FG stock arrange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carton/pallet check careful.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Add NG picture to SOP on Kitting station and FG stock area. CQA check this issue before put pallet into container.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CQA –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Tu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PQE-Hang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22-Aug-20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 Aug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22-Aug-20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box damaged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1368092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864" y="1452389"/>
            <a:ext cx="3210692" cy="839758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624947"/>
              </p:ext>
            </p:extLst>
          </p:nvPr>
        </p:nvGraphicFramePr>
        <p:xfrm>
          <a:off x="4587773" y="262256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8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87773" y="262256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0738341"/>
              </p:ext>
            </p:extLst>
          </p:nvPr>
        </p:nvGraphicFramePr>
        <p:xfrm>
          <a:off x="5975147" y="262256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9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75147" y="262256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9942" y="3048021"/>
            <a:ext cx="833252" cy="1266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0401" y="3058206"/>
            <a:ext cx="848208" cy="1256099"/>
          </a:xfrm>
          <a:prstGeom prst="rect">
            <a:avLst/>
          </a:prstGeom>
        </p:spPr>
      </p:pic>
      <p:sp>
        <p:nvSpPr>
          <p:cNvPr id="13" name="Rounded Rectangular Callout 12"/>
          <p:cNvSpPr/>
          <p:nvPr/>
        </p:nvSpPr>
        <p:spPr>
          <a:xfrm>
            <a:off x="3142211" y="3226646"/>
            <a:ext cx="1205345" cy="942632"/>
          </a:xfrm>
          <a:prstGeom prst="wedgeRoundRectCallout">
            <a:avLst>
              <a:gd name="adj1" fmla="val -56638"/>
              <a:gd name="adj2" fmla="val -2846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Check Normal packing before shipping, No reject Carton Box damaged. 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0885413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Carton Label damaged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maybe on FG stock when OP combine cartons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into a full pallet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CN" sz="1050" dirty="0" smtClean="0"/>
                        <a:t>On</a:t>
                      </a:r>
                      <a:r>
                        <a:rPr lang="en-US" altLang="zh-CN" sz="1050" baseline="0" dirty="0" smtClean="0"/>
                        <a:t> production line, OP check all carton label after printer , then confirm no issue then paste on carton</a:t>
                      </a:r>
                      <a:r>
                        <a:rPr lang="en-US" altLang="zh-CN" sz="1050" dirty="0" smtClean="0"/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On Kitting station,</a:t>
                      </a:r>
                      <a:r>
                        <a:rPr lang="en-US" altLang="zh-TW" sz="1050" baseline="0" dirty="0" smtClean="0"/>
                        <a:t> OP in kitting scan all carton labels for print out pallet label, If label was damaged will be re-print one new label.</a:t>
                      </a:r>
                      <a:endParaRPr lang="en-US" altLang="zh-CN" sz="1050" dirty="0" smtClean="0"/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QC no find out</a:t>
                      </a:r>
                      <a:r>
                        <a:rPr lang="en-US" altLang="zh-TW" sz="1050" baseline="0" dirty="0" smtClean="0"/>
                        <a:t> label damaged when check pallet before shipping</a:t>
                      </a:r>
                      <a:r>
                        <a:rPr lang="en-US" altLang="zh-TW" sz="1050" dirty="0" smtClean="0"/>
                        <a:t>.</a:t>
                      </a:r>
                      <a:endParaRPr lang="zh-TW" altLang="en-US" sz="1050" dirty="0" smtClean="0"/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: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dirty="0" smtClean="0"/>
                        <a:t>QC</a:t>
                      </a:r>
                      <a:r>
                        <a:rPr lang="en-US" altLang="zh-TW" sz="1050" baseline="0" dirty="0" smtClean="0"/>
                        <a:t> and OP on FG stock</a:t>
                      </a:r>
                      <a:r>
                        <a:rPr lang="en-US" altLang="zh-TW" sz="1050" dirty="0" smtClean="0"/>
                        <a:t> no find out</a:t>
                      </a:r>
                      <a:r>
                        <a:rPr lang="en-US" altLang="zh-TW" sz="1050" baseline="0" dirty="0" smtClean="0"/>
                        <a:t> label damaged when check pallet before shipping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1. Add NG picture to SOP online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and Kitting and FG stock.</a:t>
                      </a:r>
                      <a:endParaRPr lang="en-US" altLang="zh-TW" sz="1050" b="1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2. Training OP on FG stock by quality Alert issue.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kern="0" dirty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sz="11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operation complying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CQA:Tu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 Dung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250404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Carton Label damaged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4905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17" y="2329786"/>
            <a:ext cx="1447986" cy="107570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818300"/>
              </p:ext>
            </p:extLst>
          </p:nvPr>
        </p:nvGraphicFramePr>
        <p:xfrm>
          <a:off x="4139716" y="210954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2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39716" y="210954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938982"/>
              </p:ext>
            </p:extLst>
          </p:nvPr>
        </p:nvGraphicFramePr>
        <p:xfrm>
          <a:off x="5476302" y="206329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3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76302" y="206329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487733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cable 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damaged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altLang="zh-TW" sz="1050" dirty="0" smtClean="0"/>
                        <a:t>The hook of Ethernet is broken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is from incoming material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New coming Ethernet have</a:t>
                      </a:r>
                      <a:r>
                        <a:rPr lang="en-US" altLang="zh-TW" sz="1050" baseline="0" dirty="0" smtClean="0"/>
                        <a:t> PE bag.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All accessory no test function online, just test OBA follow AQL 0.65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Waiting customer send back NG sample for </a:t>
                      </a: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further analysis and give out </a:t>
                      </a:r>
                      <a:r>
                        <a:rPr lang="en-US" altLang="zh-TW" sz="1050" b="0" kern="0" dirty="0" smtClean="0">
                          <a:latin typeface="+mn-lt"/>
                          <a:cs typeface="Calibri" pitchFamily="34" charset="0"/>
                        </a:rPr>
                        <a:t>vendor’s action</a:t>
                      </a:r>
                      <a:r>
                        <a:rPr lang="en-US" altLang="zh-TW" sz="1050" b="1" kern="0" dirty="0" smtClean="0">
                          <a:latin typeface="+mn-lt"/>
                          <a:cs typeface="Calibri" pitchFamily="34" charset="0"/>
                        </a:rPr>
                        <a:t>:</a:t>
                      </a: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Remark from IQC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new coming material inspection this issue,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Showed NG sample and re-trained operator at put accessory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IQC: Long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3475136" cy="250404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damaged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23400" y="252573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5" y="2525731"/>
            <a:ext cx="1492711" cy="10445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0304" y="1385910"/>
            <a:ext cx="1435816" cy="13014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0304" y="3322129"/>
            <a:ext cx="1696400" cy="1304736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534584"/>
              </p:ext>
            </p:extLst>
          </p:nvPr>
        </p:nvGraphicFramePr>
        <p:xfrm>
          <a:off x="4130573" y="320297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0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30573" y="320297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320670"/>
              </p:ext>
            </p:extLst>
          </p:nvPr>
        </p:nvGraphicFramePr>
        <p:xfrm>
          <a:off x="5206455" y="311701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1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06455" y="311701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85532"/>
              </p:ext>
            </p:extLst>
          </p:nvPr>
        </p:nvGraphicFramePr>
        <p:xfrm>
          <a:off x="6375862" y="314892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2" name="Acrobat Document" showAsIcon="1" r:id="rId11" imgW="914400" imgH="771480" progId="AcroExch.Document.DC">
                  <p:embed/>
                </p:oleObj>
              </mc:Choice>
              <mc:Fallback>
                <p:oleObj name="Acrobat Document" showAsIcon="1" r:id="rId11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75862" y="314892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827252"/>
              </p:ext>
            </p:extLst>
          </p:nvPr>
        </p:nvGraphicFramePr>
        <p:xfrm>
          <a:off x="4163409" y="3920451"/>
          <a:ext cx="104304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53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63409" y="3920451"/>
                        <a:ext cx="104304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6604655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 cable not working.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is from incoming material issue.</a:t>
                      </a:r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100" baseline="0" dirty="0" smtClean="0"/>
                        <a:t>All accessory no test function online, just test OBA follow AQL 0.65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Waiting customer send back NG sample for </a:t>
                      </a: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further analysis and give out </a:t>
                      </a:r>
                      <a:r>
                        <a:rPr lang="en-US" altLang="zh-TW" sz="1050" b="0" kern="0" dirty="0" smtClean="0">
                          <a:latin typeface="+mn-lt"/>
                          <a:cs typeface="Calibri" pitchFamily="34" charset="0"/>
                        </a:rPr>
                        <a:t>vendor’s action</a:t>
                      </a:r>
                      <a:r>
                        <a:rPr lang="en-US" altLang="zh-TW" sz="1050" b="1" kern="0" dirty="0" smtClean="0">
                          <a:latin typeface="+mn-lt"/>
                          <a:cs typeface="Calibri" pitchFamily="34" charset="0"/>
                        </a:rPr>
                        <a:t>:</a:t>
                      </a: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endParaRPr lang="en-US" altLang="zh-TW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21-Aug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7"/>
            <a:ext cx="8568952" cy="30163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not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561964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813570" y="1700587"/>
            <a:ext cx="1329328" cy="17434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509" y="3360736"/>
            <a:ext cx="1743450" cy="1265996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2633472" y="2884694"/>
            <a:ext cx="265176" cy="6906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8684371"/>
              </p:ext>
            </p:extLst>
          </p:nvPr>
        </p:nvGraphicFramePr>
        <p:xfrm>
          <a:off x="4376922" y="2337566"/>
          <a:ext cx="104304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Worksheet" showAsIcon="1" r:id="rId6" imgW="914400" imgH="771480" progId="Excel.Sheet.12">
                  <p:embed/>
                </p:oleObj>
              </mc:Choice>
              <mc:Fallback>
                <p:oleObj name="Worksheet" showAsIcon="1" r:id="rId6" imgW="914400" imgH="771480" progId="Excel.Shee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76922" y="2337566"/>
                        <a:ext cx="104304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365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1477074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cable not working.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is from incoming material issue.</a:t>
                      </a:r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100" baseline="0" dirty="0" smtClean="0"/>
                        <a:t>All accessory no test function online, just test OBA follow AQL 0.65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Waiting customer send back NG sample for </a:t>
                      </a: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further analysis and give out </a:t>
                      </a:r>
                      <a:r>
                        <a:rPr lang="en-US" altLang="zh-TW" sz="1050" b="0" kern="0" dirty="0" smtClean="0">
                          <a:latin typeface="+mn-lt"/>
                          <a:cs typeface="Calibri" pitchFamily="34" charset="0"/>
                        </a:rPr>
                        <a:t>vendor’s action</a:t>
                      </a:r>
                      <a:r>
                        <a:rPr lang="en-US" altLang="zh-TW" sz="1050" b="1" kern="0" dirty="0" smtClean="0">
                          <a:latin typeface="+mn-lt"/>
                          <a:cs typeface="Calibri" pitchFamily="34" charset="0"/>
                        </a:rPr>
                        <a:t>:</a:t>
                      </a: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altLang="zh-TW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21-Aug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7"/>
            <a:ext cx="4234088" cy="34281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not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working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561964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066" y="1838936"/>
            <a:ext cx="1696400" cy="13047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066" y="3221678"/>
            <a:ext cx="1696400" cy="142347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2532888" y="2788920"/>
            <a:ext cx="118872" cy="6217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077272"/>
              </p:ext>
            </p:extLst>
          </p:nvPr>
        </p:nvGraphicFramePr>
        <p:xfrm>
          <a:off x="4306824" y="2372147"/>
          <a:ext cx="104304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Worksheet" showAsIcon="1" r:id="rId6" imgW="914400" imgH="771480" progId="Excel.Sheet.12">
                  <p:embed/>
                </p:oleObj>
              </mc:Choice>
              <mc:Fallback>
                <p:oleObj name="Worksheet" showAsIcon="1" r:id="rId6" imgW="914400" imgH="771480" progId="Excel.Sheet.12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06824" y="2372147"/>
                        <a:ext cx="1043045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2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002192"/>
              </p:ext>
            </p:extLst>
          </p:nvPr>
        </p:nvGraphicFramePr>
        <p:xfrm>
          <a:off x="72736" y="517891"/>
          <a:ext cx="9030074" cy="4216654"/>
        </p:xfrm>
        <a:graphic>
          <a:graphicData uri="http://schemas.openxmlformats.org/drawingml/2006/table">
            <a:tbl>
              <a:tblPr/>
              <a:tblGrid>
                <a:gridCol w="2507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6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988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677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Gift-box printing is tilted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Not counted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20%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b="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Occur Cause</a:t>
                      </a: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</a:p>
                    <a:p>
                      <a:pPr marL="169863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Incoming material issue, had feedback to vendor for improved all Box printing for BFX-AT100 and BFX-UH200.</a:t>
                      </a: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endParaRPr lang="en-US" altLang="zh-TW" sz="1100" b="1" dirty="0" smtClean="0">
                        <a:solidFill>
                          <a:schemeClr val="dk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b="1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Escape Cause</a:t>
                      </a: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</a:p>
                    <a:p>
                      <a:pPr marL="169863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 Pack Box station and check weight, OP online is difficult to find the printing shifted issue. </a:t>
                      </a:r>
                    </a:p>
                    <a:p>
                      <a:pPr marL="169863" indent="0" defTabSz="762000" eaLnBrk="0" hangingPunct="0">
                        <a:spcBef>
                          <a:spcPct val="20000"/>
                        </a:spcBef>
                        <a:buSzPct val="100000"/>
                        <a:defRPr/>
                      </a:pPr>
                      <a:r>
                        <a:rPr lang="en-US" altLang="zh-TW" sz="1100" dirty="0" smtClean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 escape this issue to customer side.</a:t>
                      </a:r>
                      <a:endParaRPr lang="en-US" altLang="zh-TW" sz="1100" kern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30000"/>
                        </a:lnSpc>
                      </a:pP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en-US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SQE inform printing shifted on Box to vendor and request improved report from vendor. Inform to IQC for control incoming material inspection.</a:t>
                      </a: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endParaRPr lang="en-US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en-US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Remind and alarm the OP online and IPQC about the  printing shifted gift-box issue online product.</a:t>
                      </a: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endParaRPr lang="en-US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>
                        <a:lnSpc>
                          <a:spcPct val="130000"/>
                        </a:lnSpc>
                      </a:pP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en-US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Add NG </a:t>
                      </a:r>
                      <a:r>
                        <a:rPr lang="en-US" sz="11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Giftbox</a:t>
                      </a:r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picture to SOP for OP remind this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IE:Quyen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25-Jul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25-Jul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28-Jul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3532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Gift box printing is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tilted</a:t>
            </a:r>
            <a:endParaRPr lang="en-US" altLang="zh-TW" sz="2000" b="1" dirty="0">
              <a:solidFill>
                <a:srgbClr val="0000FF"/>
              </a:solidFill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64853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5552" y="3173281"/>
            <a:ext cx="1914144" cy="25571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FF0000"/>
                </a:solidFill>
              </a:rPr>
              <a:t>Gift-box printing is tilted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8156" y="4255754"/>
            <a:ext cx="1838960" cy="17034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Normal Box printing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55" y="2127514"/>
            <a:ext cx="2182813" cy="9751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54" y="3456432"/>
            <a:ext cx="2182813" cy="679860"/>
          </a:xfrm>
          <a:prstGeom prst="rect">
            <a:avLst/>
          </a:prstGeom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23911"/>
              </p:ext>
            </p:extLst>
          </p:nvPr>
        </p:nvGraphicFramePr>
        <p:xfrm>
          <a:off x="5624462" y="3925994"/>
          <a:ext cx="781653" cy="659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1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24462" y="3925994"/>
                        <a:ext cx="781653" cy="659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487924"/>
              </p:ext>
            </p:extLst>
          </p:nvPr>
        </p:nvGraphicFramePr>
        <p:xfrm>
          <a:off x="6474263" y="3938287"/>
          <a:ext cx="752514" cy="634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2" name="Worksheet" showAsIcon="1" r:id="rId8" imgW="914400" imgH="771480" progId="Excel.Sheet.8">
                  <p:embed/>
                </p:oleObj>
              </mc:Choice>
              <mc:Fallback>
                <p:oleObj name="Worksheet" showAsIcon="1" r:id="rId8" imgW="914400" imgH="771480" progId="Excel.Sheet.8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474263" y="3938287"/>
                        <a:ext cx="752514" cy="634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140777"/>
              </p:ext>
            </p:extLst>
          </p:nvPr>
        </p:nvGraphicFramePr>
        <p:xfrm>
          <a:off x="4587773" y="395516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73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87773" y="395516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77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8734460" y="4820771"/>
            <a:ext cx="26000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endParaRPr kumimoji="0" lang="zh-TW" alt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787" y="908083"/>
            <a:ext cx="61948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itchFamily="2" charset="2"/>
              </a:rPr>
              <a:t>(1). 2149688001202003006676</a:t>
            </a:r>
          </a:p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itchFamily="2" charset="2"/>
              </a:rPr>
              <a:t>(2). 2149688001202003017614</a:t>
            </a:r>
          </a:p>
          <a:p>
            <a:pPr marL="0" marR="0" lvl="0" indent="0" algn="l" defTabSz="6858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itchFamily="18" charset="-120"/>
              <a:cs typeface="Times New Roman" pitchFamily="18" charset="0"/>
              <a:sym typeface="Wingdings" pitchFamily="2" charset="2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The box (1) was passed </a:t>
            </a:r>
            <a:r>
              <a:rPr kumimoji="1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check_box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weight station on 2020/04/16  8:06:51 AM with 724.6 g. (the weight on 2020/04/16: min 708.6g, max 734.6g</a:t>
            </a:r>
            <a:r>
              <a:rPr kumimoji="1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   Weight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specification: 706.5 g ~736.5 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g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The box (2) was passed check box weight station on 2020/04/18  10:16:44 PM (the </a:t>
            </a:r>
            <a:r>
              <a:rPr kumimoji="1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boxes’s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weight on 2020/04/18: min 710.6g, max 731.8g)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   Weight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specification: 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705.6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g ~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</a:rPr>
              <a:t>735.6 g</a:t>
            </a:r>
            <a:endParaRPr kumimoji="1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The weight of RCU (with batteries): 137.2g as p.1. </a:t>
            </a: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If missing RCU, the weight of box is around 550 g. It can not pass Check box weight station </a:t>
            </a:r>
            <a:endParaRPr kumimoji="1" 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  <a:sym typeface="Wingdings" panose="05000000000000000000" pitchFamily="2" charset="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"/>
              <a:ea typeface="新細明體" pitchFamily="18" charset="-120"/>
              <a:cs typeface="Times New Roman" pitchFamily="18" charset="0"/>
              <a:sym typeface="Wingdings" panose="05000000000000000000" pitchFamily="2" charset="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456187" y="1342867"/>
            <a:ext cx="2538281" cy="1728193"/>
            <a:chOff x="550590" y="3068960"/>
            <a:chExt cx="3508249" cy="281431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0590" y="3068960"/>
              <a:ext cx="3508249" cy="2814310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3502918" y="5589240"/>
              <a:ext cx="555921" cy="294030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p.1</a:t>
              </a: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23297" y="102502"/>
            <a:ext cx="8568952" cy="3532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8. Missing RCU report</a:t>
            </a:r>
          </a:p>
        </p:txBody>
      </p:sp>
    </p:spTree>
    <p:extLst>
      <p:ext uri="{BB962C8B-B14F-4D97-AF65-F5344CB8AC3E}">
        <p14:creationId xmlns:p14="http://schemas.microsoft.com/office/powerpoint/2010/main" val="19848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8734460" y="4820771"/>
            <a:ext cx="26000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endParaRPr kumimoji="0" lang="zh-TW" alt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814" y="733769"/>
            <a:ext cx="6024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Checking production history of 2 boxes: 2 boxes passed through </a:t>
            </a:r>
            <a:r>
              <a:rPr kumimoji="1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stations </a:t>
            </a:r>
            <a:r>
              <a:rPr kumimoji="1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"/>
                <a:ea typeface="新細明體" pitchFamily="18" charset="-120"/>
                <a:cs typeface="Times New Roman" pitchFamily="18" charset="0"/>
                <a:sym typeface="Wingdings" panose="05000000000000000000" pitchFamily="2" charset="2"/>
              </a:rPr>
              <a:t>smoothly. No rework, no OBA test.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69579" y="1561167"/>
            <a:ext cx="4277360" cy="1327015"/>
            <a:chOff x="0" y="0"/>
            <a:chExt cx="6067425" cy="170497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" b="83743"/>
            <a:stretch/>
          </p:blipFill>
          <p:spPr bwMode="auto">
            <a:xfrm>
              <a:off x="0" y="9525"/>
              <a:ext cx="4933450" cy="590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573"/>
            <a:stretch/>
          </p:blipFill>
          <p:spPr bwMode="auto">
            <a:xfrm>
              <a:off x="4915017" y="0"/>
              <a:ext cx="1152408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444"/>
            <a:stretch/>
          </p:blipFill>
          <p:spPr bwMode="auto">
            <a:xfrm>
              <a:off x="0" y="561974"/>
              <a:ext cx="4933450" cy="1142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373"/>
            <a:stretch/>
          </p:blipFill>
          <p:spPr bwMode="auto">
            <a:xfrm>
              <a:off x="4895850" y="752474"/>
              <a:ext cx="1152408" cy="942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4712878" y="1569796"/>
            <a:ext cx="4151586" cy="1318386"/>
            <a:chOff x="0" y="0"/>
            <a:chExt cx="6191250" cy="172402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6" b="84079"/>
            <a:stretch/>
          </p:blipFill>
          <p:spPr bwMode="auto">
            <a:xfrm>
              <a:off x="9525" y="9527"/>
              <a:ext cx="5066785" cy="58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287"/>
            <a:stretch/>
          </p:blipFill>
          <p:spPr bwMode="auto">
            <a:xfrm>
              <a:off x="5038842" y="0"/>
              <a:ext cx="1152408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398"/>
            <a:stretch/>
          </p:blipFill>
          <p:spPr bwMode="auto">
            <a:xfrm>
              <a:off x="0" y="581025"/>
              <a:ext cx="5066785" cy="113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077"/>
            <a:stretch/>
          </p:blipFill>
          <p:spPr bwMode="auto">
            <a:xfrm>
              <a:off x="5019675" y="542925"/>
              <a:ext cx="1152408" cy="1181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29"/>
          <p:cNvSpPr/>
          <p:nvPr/>
        </p:nvSpPr>
        <p:spPr>
          <a:xfrm>
            <a:off x="282814" y="3227031"/>
            <a:ext cx="8328251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Conclusion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     Check box weight station can cover issue of missing RCU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History of GB was normally and smoothly by all stations.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 rework and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OBA test station (means that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these boxes were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opened </a:t>
            </a: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after finishing pack box station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2113" y="94288"/>
            <a:ext cx="8568952" cy="3532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8. Missing RCU report</a:t>
            </a:r>
          </a:p>
        </p:txBody>
      </p:sp>
    </p:spTree>
    <p:extLst>
      <p:ext uri="{BB962C8B-B14F-4D97-AF65-F5344CB8AC3E}">
        <p14:creationId xmlns:p14="http://schemas.microsoft.com/office/powerpoint/2010/main" val="228443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13213</TotalTime>
  <Words>1324</Words>
  <Application>Microsoft Office PowerPoint</Application>
  <PresentationFormat>On-screen Show (16:9)</PresentationFormat>
  <Paragraphs>311</Paragraphs>
  <Slides>11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8" baseType="lpstr">
      <vt:lpstr>Calibri </vt:lpstr>
      <vt:lpstr>標楷體</vt:lpstr>
      <vt:lpstr>微軟正黑體</vt:lpstr>
      <vt:lpstr>新細明體</vt:lpstr>
      <vt:lpstr>宋体</vt:lpstr>
      <vt:lpstr>Arial</vt:lpstr>
      <vt:lpstr>Calibri</vt:lpstr>
      <vt:lpstr>Symbol</vt:lpstr>
      <vt:lpstr>Times New Roman</vt:lpstr>
      <vt:lpstr>Wingdings</vt:lpstr>
      <vt:lpstr>2_Office 佈景主題</vt:lpstr>
      <vt:lpstr>3_Office 佈景主題</vt:lpstr>
      <vt:lpstr>Document</vt:lpstr>
      <vt:lpstr>Packager Shell Object</vt:lpstr>
      <vt:lpstr>Acrobat Document</vt:lpstr>
      <vt:lpstr>Microsoft Excel 97-2003 Worksheet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Nguyen Thi Hang</cp:lastModifiedBy>
  <cp:revision>1489</cp:revision>
  <dcterms:created xsi:type="dcterms:W3CDTF">2018-11-16T05:26:15Z</dcterms:created>
  <dcterms:modified xsi:type="dcterms:W3CDTF">2020-10-15T03:37:17Z</dcterms:modified>
</cp:coreProperties>
</file>